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MINI-project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1800" i="0" dirty="0">
                <a:solidFill>
                  <a:schemeClr val="bg1"/>
                </a:solidFill>
                <a:effectLst/>
                <a:latin typeface="DeepSeek-CJK-patch"/>
              </a:rPr>
              <a:t>Project Name: Student Record System</a:t>
            </a:r>
            <a:br>
              <a:rPr lang="en-IN" sz="1800" dirty="0">
                <a:solidFill>
                  <a:schemeClr val="bg1"/>
                </a:solidFill>
              </a:rPr>
            </a:br>
            <a:r>
              <a:rPr lang="en-IN" sz="1800" i="0" dirty="0">
                <a:solidFill>
                  <a:schemeClr val="bg1"/>
                </a:solidFill>
                <a:effectLst/>
                <a:latin typeface="DeepSeek-CJK-patch"/>
              </a:rPr>
              <a:t>Course: BCA-Data Science</a:t>
            </a:r>
            <a:br>
              <a:rPr lang="en-IN" sz="1800" dirty="0">
                <a:solidFill>
                  <a:schemeClr val="bg1"/>
                </a:solidFill>
              </a:rPr>
            </a:br>
            <a:r>
              <a:rPr lang="en-IN" sz="1800" i="0" dirty="0">
                <a:solidFill>
                  <a:schemeClr val="bg1"/>
                </a:solidFill>
                <a:effectLst/>
                <a:latin typeface="DeepSeek-CJK-patch"/>
              </a:rPr>
              <a:t>Section: BCD-1 (B)</a:t>
            </a:r>
            <a:br>
              <a:rPr lang="en-IN" sz="1800" dirty="0">
                <a:solidFill>
                  <a:schemeClr val="bg1"/>
                </a:solidFill>
              </a:rPr>
            </a:br>
            <a:r>
              <a:rPr lang="en-IN" sz="1800" i="0" dirty="0">
                <a:solidFill>
                  <a:schemeClr val="bg1"/>
                </a:solidFill>
                <a:effectLst/>
                <a:latin typeface="DeepSeek-CJK-patch"/>
              </a:rPr>
              <a:t>Subject: Data Structure Lab</a:t>
            </a:r>
            <a:br>
              <a:rPr lang="en-IN" sz="1800" dirty="0">
                <a:solidFill>
                  <a:schemeClr val="bg1"/>
                </a:solidFill>
              </a:rPr>
            </a:br>
            <a:r>
              <a:rPr lang="en-IN" sz="1800" i="0" dirty="0">
                <a:solidFill>
                  <a:schemeClr val="bg1"/>
                </a:solidFill>
                <a:effectLst/>
                <a:latin typeface="DeepSeek-CJK-patch"/>
              </a:rPr>
              <a:t>Submitted by: Shlok Mahajan</a:t>
            </a:r>
            <a:br>
              <a:rPr lang="en-IN" sz="1800" dirty="0">
                <a:solidFill>
                  <a:schemeClr val="bg1"/>
                </a:solidFill>
              </a:rPr>
            </a:br>
            <a:r>
              <a:rPr lang="en-IN" sz="1800" i="0" dirty="0">
                <a:solidFill>
                  <a:schemeClr val="bg1"/>
                </a:solidFill>
                <a:effectLst/>
                <a:latin typeface="DeepSeek-CJK-patch"/>
              </a:rPr>
              <a:t>UID: 24BCD10032</a:t>
            </a:r>
            <a:br>
              <a:rPr lang="en-IN" sz="1800" dirty="0">
                <a:solidFill>
                  <a:schemeClr val="bg1"/>
                </a:solidFill>
              </a:rPr>
            </a:br>
            <a:r>
              <a:rPr lang="en-IN" sz="1800" i="0" dirty="0">
                <a:solidFill>
                  <a:schemeClr val="bg1"/>
                </a:solidFill>
                <a:effectLst/>
                <a:latin typeface="DeepSeek-CJK-patch"/>
              </a:rPr>
              <a:t>Submitted to: Mehak Bhatia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726F26-DEED-194D-B697-BDE112704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/>
              <a:t>Output</a:t>
            </a:r>
            <a:br>
              <a:rPr lang="en-US" sz="3700"/>
            </a:br>
            <a:endParaRPr lang="en-US" sz="3700"/>
          </a:p>
        </p:txBody>
      </p:sp>
      <p:sp>
        <p:nvSpPr>
          <p:cNvPr id="69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1C3C80-521F-EFE8-2D83-62EF721F2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606" y="951493"/>
            <a:ext cx="4161528" cy="2975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051D18-7DF8-EF28-4F69-B7E4D618D3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76665" y="951493"/>
            <a:ext cx="3675806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11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84A3-A412-FF02-5F3D-D5C474D8A0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6A675-CBEE-8F29-EEE0-D77662894C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Console-based interface only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persistent storage (data lost when program exits)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 error handling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8571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Student record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By: </a:t>
            </a:r>
            <a:r>
              <a:rPr lang="en-US" dirty="0" err="1"/>
              <a:t>shlok</a:t>
            </a:r>
            <a:r>
              <a:rPr lang="en-US" dirty="0"/>
              <a:t> </a:t>
            </a:r>
            <a:r>
              <a:rPr lang="en-US" dirty="0" err="1"/>
              <a:t>mahajan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5EA6-7AF6-C45E-B590-BCBBD442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and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06F05-55EB-721E-F83E-657115C8D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None/>
            </a:pPr>
            <a:r>
              <a:rPr lang="en-US" i="0" dirty="0">
                <a:solidFill>
                  <a:schemeClr val="bg1"/>
                </a:solidFill>
                <a:effectLst/>
                <a:latin typeface="DeepSeek-CJK-patch"/>
              </a:rPr>
              <a:t>Project Overview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DeepSeek-CJK-patch"/>
              </a:rPr>
              <a:t>Description:</a:t>
            </a:r>
            <a:br>
              <a:rPr lang="en-US" i="0" dirty="0">
                <a:solidFill>
                  <a:schemeClr val="bg1"/>
                </a:solidFill>
                <a:effectLst/>
                <a:latin typeface="DeepSeek-CJK-patch"/>
              </a:rPr>
            </a:br>
            <a:r>
              <a:rPr lang="en-US" i="0" dirty="0">
                <a:solidFill>
                  <a:schemeClr val="bg1"/>
                </a:solidFill>
                <a:effectLst/>
                <a:latin typeface="DeepSeek-CJK-patch"/>
              </a:rPr>
              <a:t>A console-based application to manage student records using linked lists for storage.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DeepSeek-CJK-patch"/>
              </a:rPr>
              <a:t>Key Features: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DeepSeek-CJK-patch"/>
              </a:rPr>
              <a:t>Add, view, search, and delete student records.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DeepSeek-CJK-patch"/>
              </a:rPr>
              <a:t>Automatic calculation of total marks and percentage.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bg1"/>
                </a:solidFill>
                <a:effectLst/>
                <a:latin typeface="DeepSeek-CJK-patch"/>
              </a:rPr>
              <a:t>Dynamic memory management.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394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D673-3023-D74F-32C0-BBA20E005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structure </a:t>
            </a:r>
            <a:endParaRPr lang="en-I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ABC26C-A39D-CB62-C34D-8F8F7F4ECE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2" y="2249487"/>
            <a:ext cx="4844521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36501" rIns="91440" bIns="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1700" b="1">
                <a:latin typeface="DeepSeek-CJK-patch"/>
              </a:rPr>
              <a:t>P</a:t>
            </a: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DeepSeek-CJK-patch"/>
              </a:rPr>
              <a:t>roject Structure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DeepSeek-CJK-patch"/>
              </a:rPr>
              <a:t>Components: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DeepSeek-CJK-patch"/>
            </a:endParaRPr>
          </a:p>
          <a:p>
            <a:pPr marL="457200" marR="0" lvl="1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err="1">
                <a:ln>
                  <a:noFill/>
                </a:ln>
                <a:effectLst/>
                <a:latin typeface="var(--ds-font-family-code)"/>
              </a:rPr>
              <a:t>linked_list.h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DeepSeek-CJK-patch"/>
              </a:rPr>
              <a:t>: Generic linked list implementation.</a:t>
            </a:r>
          </a:p>
          <a:p>
            <a:pPr marL="457200" marR="0" lvl="1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 err="1">
                <a:ln>
                  <a:noFill/>
                </a:ln>
                <a:effectLst/>
                <a:latin typeface="var(--ds-font-family-code)"/>
              </a:rPr>
              <a:t>student_record.c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DeepSeek-CJK-patch"/>
              </a:rPr>
              <a:t>: Core logic for student record management.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effectLst/>
                <a:latin typeface="DeepSeek-CJK-patch"/>
              </a:rPr>
              <a:t>Data Flow:</a:t>
            </a: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DeepSeek-CJK-patch"/>
            </a:endParaRPr>
          </a:p>
          <a:p>
            <a:pPr marL="457200" marR="0" lvl="1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effectLst/>
                <a:latin typeface="DeepSeek-CJK-patch"/>
              </a:rPr>
              <a:t>User inputs → Linked list operations → Output display.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FAF8998-4B89-8D16-CB05-DDCC18FC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84" r="3" b="4646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88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87915-828E-FD39-A153-539CD1424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Data structure used </a:t>
            </a:r>
            <a:endParaRPr lang="en-IN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F12AA-F1AA-AE21-5300-41D774A5F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Linked list </a:t>
            </a:r>
          </a:p>
          <a:p>
            <a:pPr marL="0" indent="0">
              <a:buNone/>
            </a:pPr>
            <a:r>
              <a:rPr lang="en-IN" sz="2000" b="1" i="0">
                <a:effectLst/>
                <a:latin typeface="DeepSeek-CJK-patch"/>
              </a:rPr>
              <a:t>Student Record Structure</a:t>
            </a:r>
          </a:p>
          <a:p>
            <a:pPr marL="0" indent="0"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var(--ds-font-family-code)"/>
              </a:rPr>
              <a:t>typedef struct { char name[50];</a:t>
            </a:r>
          </a:p>
          <a:p>
            <a:pPr marL="0" indent="0"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var(--ds-font-family-code)"/>
              </a:rPr>
              <a:t> int web_design, data_structure, data_science; int total; </a:t>
            </a:r>
          </a:p>
          <a:p>
            <a:pPr marL="0" indent="0">
              <a:buNone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var(--ds-font-family-code)"/>
              </a:rPr>
              <a:t>float percentage; } Student;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</a:t>
            </a:r>
            <a:endParaRPr kumimoji="0" lang="en-US" altLang="en-US" sz="20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sz="2000"/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D699789-F764-A6B9-AA89-2DBD11D7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13839"/>
            <a:ext cx="5456279" cy="260537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8220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FE1D5-EEBE-44A6-E6D3-A6FF09E7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functions used 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31B08D-03B5-A693-F969-84BC17F3F1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6501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Core Functions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var(--ds-font-family-code)"/>
              </a:rPr>
              <a:t>createStudentRecord()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DeepSeek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Allocates memory for a new student record.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var(--ds-font-family-code)"/>
              </a:rPr>
              <a:t>insertNode()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DeepSeek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Adds a record to the linked list.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var(--ds-font-family-code)"/>
              </a:rPr>
              <a:t>searchNode()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DeepSeek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Finds a record by name.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var(--ds-font-family-code)"/>
              </a:rPr>
              <a:t>deleteNode()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DeepSeek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Removes a record from the list.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858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FC00D-F54C-E402-F2AD-D5686C1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 functions used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58053D-2EEB-7394-521F-5D3AB39C23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1412" y="2309145"/>
            <a:ext cx="3659976" cy="3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6501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Callback Functions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US" sz="2000" b="1" dirty="0" err="1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calculateStudentStats</a:t>
            </a:r>
            <a:r>
              <a:rPr lang="en-US" sz="2000" b="1" dirty="0"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200" dirty="0">
                <a:solidFill>
                  <a:schemeClr val="bg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calculation of percentage</a:t>
            </a:r>
            <a:endParaRPr lang="en-IN" sz="1200" dirty="0">
              <a:solidFill>
                <a:schemeClr val="bg1">
                  <a:lumMod val="85000"/>
                  <a:lumOff val="1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var(--ds-font-family-code)"/>
              </a:rPr>
              <a:t>displayStudent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var(--ds-font-family-code)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latin typeface="DeepSeek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Prints formatted student details.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var(--ds-font-family-code)"/>
              </a:rPr>
              <a:t>compareStudents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var(--ds-font-family-code)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latin typeface="DeepSeek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Compares records by name (lexicographically).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var(--ds-font-family-code)"/>
              </a:rPr>
              <a:t>freeStudent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var(--ds-font-family-code)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  <a:lumOff val="15000"/>
                </a:schemeClr>
              </a:solidFill>
              <a:effectLst/>
              <a:latin typeface="DeepSeek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DeepSeek-CJK-patch"/>
              </a:rPr>
              <a:t>Releases memory allocated for a record.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200" dirty="0">
              <a:solidFill>
                <a:schemeClr val="bg1">
                  <a:lumMod val="85000"/>
                  <a:lumOff val="15000"/>
                </a:schemeClr>
              </a:solidFill>
              <a:latin typeface="DeepSeek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26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969796D-60C5-3E45-4743-1A94A8ED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66800"/>
            <a:ext cx="7889965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46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DC4DC5E-D438-2396-C4ED-37F8C0F4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552" y="426720"/>
            <a:ext cx="733889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68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72</TotalTime>
  <Words>274</Words>
  <Application>Microsoft Office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Consolas</vt:lpstr>
      <vt:lpstr>DeepSeek-CJK-patch</vt:lpstr>
      <vt:lpstr>Symbol</vt:lpstr>
      <vt:lpstr>Times New Roman</vt:lpstr>
      <vt:lpstr>Tw Cen MT</vt:lpstr>
      <vt:lpstr>var(--ds-font-family-code)</vt:lpstr>
      <vt:lpstr>Circuit</vt:lpstr>
      <vt:lpstr>MINI-project </vt:lpstr>
      <vt:lpstr>Student record system</vt:lpstr>
      <vt:lpstr>Description and overview</vt:lpstr>
      <vt:lpstr>Project structure </vt:lpstr>
      <vt:lpstr>Data structure used </vt:lpstr>
      <vt:lpstr>Core functions used </vt:lpstr>
      <vt:lpstr>Callback functions used</vt:lpstr>
      <vt:lpstr>PowerPoint Presentation</vt:lpstr>
      <vt:lpstr>PowerPoint Presentation</vt:lpstr>
      <vt:lpstr>Output </vt:lpstr>
      <vt:lpstr>Limitations</vt:lpstr>
    </vt:vector>
  </TitlesOfParts>
  <Company>Deftones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</dc:creator>
  <cp:lastModifiedBy>PC</cp:lastModifiedBy>
  <cp:revision>1</cp:revision>
  <dcterms:created xsi:type="dcterms:W3CDTF">2025-04-05T08:29:19Z</dcterms:created>
  <dcterms:modified xsi:type="dcterms:W3CDTF">2025-04-05T09:42:17Z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